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4E8F-0E1A-47FE-B5DA-9430048CFCF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2CE5-5DE5-44E1-B412-434B8BE4E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58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4E8F-0E1A-47FE-B5DA-9430048CFCF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2CE5-5DE5-44E1-B412-434B8BE4E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421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4E8F-0E1A-47FE-B5DA-9430048CFCF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2CE5-5DE5-44E1-B412-434B8BE4E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34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4E8F-0E1A-47FE-B5DA-9430048CFCF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2CE5-5DE5-44E1-B412-434B8BE4E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81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4E8F-0E1A-47FE-B5DA-9430048CFCF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2CE5-5DE5-44E1-B412-434B8BE4E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93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4E8F-0E1A-47FE-B5DA-9430048CFCF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2CE5-5DE5-44E1-B412-434B8BE4E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89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4E8F-0E1A-47FE-B5DA-9430048CFCF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2CE5-5DE5-44E1-B412-434B8BE4E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83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4E8F-0E1A-47FE-B5DA-9430048CFCF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2CE5-5DE5-44E1-B412-434B8BE4E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96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4E8F-0E1A-47FE-B5DA-9430048CFCF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2CE5-5DE5-44E1-B412-434B8BE4E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28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4E8F-0E1A-47FE-B5DA-9430048CFCF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2CE5-5DE5-44E1-B412-434B8BE4E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4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4E8F-0E1A-47FE-B5DA-9430048CFCF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2CE5-5DE5-44E1-B412-434B8BE4E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74E8F-0E1A-47FE-B5DA-9430048CFCF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F2CE5-5DE5-44E1-B412-434B8BE4E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8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Загадки от Бабы Яги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10" y="3400022"/>
            <a:ext cx="9144000" cy="345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2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мороз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Водяной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50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Он живёт в глуши лесной,</a:t>
            </a:r>
          </a:p>
          <a:p>
            <a:r>
              <a:rPr lang="ru-RU" dirty="0" smtClean="0"/>
              <a:t>Сердце моего герой.</a:t>
            </a:r>
          </a:p>
          <a:p>
            <a:r>
              <a:rPr lang="ru-RU" dirty="0" smtClean="0"/>
              <a:t>Он костями громыхает</a:t>
            </a:r>
          </a:p>
          <a:p>
            <a:r>
              <a:rPr lang="ru-RU" dirty="0" smtClean="0"/>
              <a:t>И в округе всех пугает.</a:t>
            </a:r>
          </a:p>
          <a:p>
            <a:r>
              <a:rPr lang="ru-RU" dirty="0" smtClean="0"/>
              <a:t>Это что за старичок?</a:t>
            </a:r>
          </a:p>
          <a:p>
            <a:r>
              <a:rPr lang="ru-RU" dirty="0" smtClean="0"/>
              <a:t>Ну конечно….</a:t>
            </a:r>
          </a:p>
          <a:p>
            <a:r>
              <a:rPr lang="ru-RU" dirty="0" smtClean="0"/>
              <a:t>Ответ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11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пятачок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4" b="2037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Кощей Бессмертный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27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Гости Бабы Яги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02" y="1825625"/>
            <a:ext cx="3887195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21" y="1825625"/>
            <a:ext cx="3437557" cy="4351338"/>
          </a:xfrm>
        </p:spPr>
      </p:pic>
    </p:spTree>
    <p:extLst>
      <p:ext uri="{BB962C8B-B14F-4D97-AF65-F5344CB8AC3E}">
        <p14:creationId xmlns:p14="http://schemas.microsoft.com/office/powerpoint/2010/main" val="33868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Гости Бабы Яги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58" y="1825625"/>
            <a:ext cx="3171084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389" y="1825625"/>
            <a:ext cx="3265222" cy="4351338"/>
          </a:xfrm>
        </p:spPr>
      </p:pic>
    </p:spTree>
    <p:extLst>
      <p:ext uri="{BB962C8B-B14F-4D97-AF65-F5344CB8AC3E}">
        <p14:creationId xmlns:p14="http://schemas.microsoft.com/office/powerpoint/2010/main" val="34995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633949" y="1085515"/>
            <a:ext cx="6172200" cy="4873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7" cy="1600200"/>
          </a:xfrm>
        </p:spPr>
        <p:txBody>
          <a:bodyPr/>
          <a:lstStyle/>
          <a:p>
            <a:r>
              <a:rPr lang="ru-RU" dirty="0" smtClean="0"/>
              <a:t>Интересно кто такая младшая сестра бабы Яги?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4772024" y="911036"/>
            <a:ext cx="5750015" cy="48758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Моя младшая сестра сегодня отмечает свой день рождения.</a:t>
            </a:r>
          </a:p>
          <a:p>
            <a:r>
              <a:rPr lang="ru-RU" dirty="0" smtClean="0"/>
              <a:t>Хотите узнать кто она?</a:t>
            </a:r>
          </a:p>
          <a:p>
            <a:r>
              <a:rPr lang="ru-RU" dirty="0" smtClean="0"/>
              <a:t>А кто её гости?</a:t>
            </a:r>
          </a:p>
          <a:p>
            <a:r>
              <a:rPr lang="ru-RU" dirty="0" smtClean="0"/>
              <a:t>Тогда отгадайте загадки.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8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1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 r="927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 ступе я летаю,</a:t>
            </a:r>
          </a:p>
          <a:p>
            <a:r>
              <a:rPr lang="ru-RU" dirty="0" smtClean="0"/>
              <a:t>Детей похищаю</a:t>
            </a:r>
          </a:p>
          <a:p>
            <a:r>
              <a:rPr lang="ru-RU" dirty="0" smtClean="0"/>
              <a:t>В избе на куриной </a:t>
            </a:r>
          </a:p>
          <a:p>
            <a:r>
              <a:rPr lang="ru-RU" dirty="0" smtClean="0"/>
              <a:t>Ноге проживаю,</a:t>
            </a:r>
          </a:p>
          <a:p>
            <a:r>
              <a:rPr lang="ru-RU" dirty="0" smtClean="0"/>
              <a:t>Красавица </a:t>
            </a:r>
          </a:p>
          <a:p>
            <a:r>
              <a:rPr lang="ru-RU" dirty="0" smtClean="0"/>
              <a:t>Златокудрая,</a:t>
            </a:r>
          </a:p>
          <a:p>
            <a:r>
              <a:rPr lang="ru-RU" dirty="0" smtClean="0"/>
              <a:t>А зовут меня?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1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Василиса Премудрая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Баба Яга.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606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2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 r="927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 дремучем лесу, на болоте</a:t>
            </a:r>
          </a:p>
          <a:p>
            <a:r>
              <a:rPr lang="ru-RU" dirty="0" smtClean="0"/>
              <a:t>Вы её непременно найдёте.</a:t>
            </a:r>
          </a:p>
          <a:p>
            <a:r>
              <a:rPr lang="ru-RU" dirty="0" smtClean="0"/>
              <a:t>Не рыбка она, не лягушка,</a:t>
            </a:r>
          </a:p>
          <a:p>
            <a:r>
              <a:rPr lang="ru-RU" dirty="0" smtClean="0"/>
              <a:t>Моя дорогая подружка,</a:t>
            </a:r>
          </a:p>
          <a:p>
            <a:r>
              <a:rPr lang="ru-RU" dirty="0" smtClean="0"/>
              <a:t>Зовут её?</a:t>
            </a:r>
          </a:p>
          <a:p>
            <a:r>
              <a:rPr lang="ru-RU" dirty="0" smtClean="0"/>
              <a:t>Ответ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4267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8" b="2122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Снегурочка</a:t>
            </a:r>
          </a:p>
          <a:p>
            <a:r>
              <a:rPr lang="ru-RU" dirty="0" smtClean="0"/>
              <a:t>Кикимора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9785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3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Есть ещё в лесу один</a:t>
            </a:r>
          </a:p>
          <a:p>
            <a:r>
              <a:rPr lang="ru-RU" dirty="0" smtClean="0"/>
              <a:t>Очень важный господин.</a:t>
            </a:r>
          </a:p>
          <a:p>
            <a:r>
              <a:rPr lang="ru-RU" dirty="0" smtClean="0"/>
              <a:t>Он весь шишками оброс,</a:t>
            </a:r>
          </a:p>
          <a:p>
            <a:r>
              <a:rPr lang="ru-RU" dirty="0" smtClean="0"/>
              <a:t>На лице лишь виден нос.</a:t>
            </a:r>
          </a:p>
          <a:p>
            <a:r>
              <a:rPr lang="ru-RU" dirty="0" smtClean="0"/>
              <a:t>Может быть пуглив, как зайка,</a:t>
            </a:r>
          </a:p>
          <a:p>
            <a:r>
              <a:rPr lang="ru-RU" dirty="0" smtClean="0"/>
              <a:t>А зовут его…</a:t>
            </a:r>
          </a:p>
          <a:p>
            <a:r>
              <a:rPr lang="ru-RU" dirty="0" smtClean="0"/>
              <a:t>Ответ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81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незнайка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1" b="1473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Леший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60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Внутри его водица,</a:t>
            </a:r>
          </a:p>
          <a:p>
            <a:r>
              <a:rPr lang="ru-RU" dirty="0" smtClean="0"/>
              <a:t>С ним не хотят водиться,</a:t>
            </a:r>
          </a:p>
          <a:p>
            <a:r>
              <a:rPr lang="ru-RU" dirty="0" smtClean="0"/>
              <a:t>А все его подружки –</a:t>
            </a:r>
          </a:p>
          <a:p>
            <a:r>
              <a:rPr lang="ru-RU" dirty="0" smtClean="0"/>
              <a:t>Пиявки да лягушки!</a:t>
            </a:r>
          </a:p>
          <a:p>
            <a:r>
              <a:rPr lang="ru-RU" dirty="0" smtClean="0"/>
              <a:t>Водорослями зарос</a:t>
            </a:r>
          </a:p>
          <a:p>
            <a:r>
              <a:rPr lang="ru-RU" dirty="0" smtClean="0"/>
              <a:t>Добрый дедушка…</a:t>
            </a:r>
          </a:p>
          <a:p>
            <a:r>
              <a:rPr lang="ru-RU" dirty="0" smtClean="0"/>
              <a:t>Ответ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2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199</Words>
  <Application>Microsoft Office PowerPoint</Application>
  <PresentationFormat>Широкоэкранный</PresentationFormat>
  <Paragraphs>59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Загадки от Бабы Яги </vt:lpstr>
      <vt:lpstr>Интересно кто такая младшая сестра бабы Яги?</vt:lpstr>
      <vt:lpstr>Загадка 1 </vt:lpstr>
      <vt:lpstr>Василиса Премудрая</vt:lpstr>
      <vt:lpstr>Загадка 2 </vt:lpstr>
      <vt:lpstr>ответ</vt:lpstr>
      <vt:lpstr>Загадка 3</vt:lpstr>
      <vt:lpstr>незнайка</vt:lpstr>
      <vt:lpstr>загадка</vt:lpstr>
      <vt:lpstr>мороз</vt:lpstr>
      <vt:lpstr>загадка</vt:lpstr>
      <vt:lpstr>пятачок</vt:lpstr>
      <vt:lpstr>Гости Бабы Яги</vt:lpstr>
      <vt:lpstr>Гости Бабы Яги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от Бабы Яги</dc:title>
  <dc:creator>admin</dc:creator>
  <cp:lastModifiedBy>admin</cp:lastModifiedBy>
  <cp:revision>9</cp:revision>
  <dcterms:created xsi:type="dcterms:W3CDTF">2022-06-09T03:36:45Z</dcterms:created>
  <dcterms:modified xsi:type="dcterms:W3CDTF">2022-06-09T05:35:00Z</dcterms:modified>
</cp:coreProperties>
</file>